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6" r:id="rId6"/>
    <p:sldId id="277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563" autoAdjust="0"/>
  </p:normalViewPr>
  <p:slideViewPr>
    <p:cSldViewPr>
      <p:cViewPr>
        <p:scale>
          <a:sx n="75" d="100"/>
          <a:sy n="75" d="100"/>
        </p:scale>
        <p:origin x="-533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11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12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13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36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94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55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46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5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89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19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04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62A9C-C338-429B-8A69-2A7D0C0CEFD6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9D4A0-3B62-4E58-B1C4-38356EDF3B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91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864095"/>
          </a:xfrm>
        </p:spPr>
        <p:txBody>
          <a:bodyPr/>
          <a:lstStyle/>
          <a:p>
            <a:r>
              <a:rPr lang="it-IT" dirty="0" smtClean="0"/>
              <a:t>BAGALADI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45365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dirty="0" smtClean="0">
                <a:latin typeface="Arial" pitchFamily="34" charset="0"/>
                <a:ea typeface="Calibri"/>
                <a:cs typeface="Arial" pitchFamily="34" charset="0"/>
              </a:rPr>
              <a:t> </a:t>
            </a: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Bagaladi, sorge ai piedi di una vallata completamente ammantata di uliveti secolari ed il suo territorio ricade all'interno del Parco Nazionale d'Aspromonte. Con i ragazzi del plesso siamo arrivati alla </a:t>
            </a:r>
            <a:b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 Porta del Parco Nazionale d'Aspromonte di Bagaladi, che sorge in un antico frantoio ad acqua, completamente ristrutturato. Questo è la sede di molteplici attività, tutte legate alla scoperta del territorio. Ci hanno accolto dei giovani ed ci hanno  offerto dei servizi informativi sulle attività didattiche e sui mestieri dell'area.</a:t>
            </a:r>
            <a:b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Parte della struttura visitata è destinata al Museo dell'olio. Qui abbiamo avuto la  possibilità di vedere un frantoio grimaldiano con ruota idraulica funzionante. La visita del museo è stata guidata dal personale esperto.</a:t>
            </a:r>
            <a:b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La ristorazione è stata ottima, ha puntato  sui piatti della tradizione, con riscoperta di antiche pietanze e la possibilità di degustare dell'ottimo pane cotto nel forno a legna. Il menù fissato ha  seguito la stagione dei prodotti e ha compreso un abbondante colazione e pranzo.</a:t>
            </a:r>
            <a:endParaRPr lang="it-IT" sz="1600" dirty="0" smtClean="0">
              <a:effectLst/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it-IT" sz="1600" dirty="0" smtClean="0">
              <a:effectLst/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it-IT" sz="1600" dirty="0" smtClean="0">
                <a:solidFill>
                  <a:srgbClr val="434343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 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Antichi attrezzi utilizzati per l’olio</a:t>
            </a:r>
            <a:endParaRPr lang="it-IT" dirty="0"/>
          </a:p>
        </p:txBody>
      </p:sp>
      <p:pic>
        <p:nvPicPr>
          <p:cNvPr id="5" name="Immagine 4" descr="C:\Users\Utente\Desktop\pilati\bagaladi 10-05-2016\bagaladi 2016\20160510_1143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5474" y="2655526"/>
            <a:ext cx="2983230" cy="17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Utente\Desktop\pilati\bagaladi 10-05-2016\bagaladi 2016\20160510_1142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4700" y="2702471"/>
            <a:ext cx="3096895" cy="186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0" y="1628800"/>
            <a:ext cx="80140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7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C:\Users\Utente\Desktop\pilati\bagaladi 10-05-2016\bagaladi 2016\20160510_1142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024" y="2960015"/>
            <a:ext cx="2985952" cy="29925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Immagine 14" descr="Descrizione: C:\Users\Utente\Desktop\pilati\bagaladi 10-05-2016\bagaladi 2016\20160510_1144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311" y="3023344"/>
            <a:ext cx="3025775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482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baco da seta </a:t>
            </a:r>
            <a:endParaRPr lang="it-IT" dirty="0"/>
          </a:p>
        </p:txBody>
      </p:sp>
      <p:pic>
        <p:nvPicPr>
          <p:cNvPr id="1026" name="Picture 2" descr="C:\Users\Utente\Desktop\varie\Scuola\bagaladi\20160510_115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00200"/>
            <a:ext cx="5472608" cy="37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LABORATORIO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6048673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5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Conoscenza del meraviglioso mondo delle api</a:t>
            </a:r>
            <a:endParaRPr lang="it-IT" dirty="0"/>
          </a:p>
        </p:txBody>
      </p:sp>
      <p:pic>
        <p:nvPicPr>
          <p:cNvPr id="4098" name="Picture 2" descr="C:\Users\Utente\Desktop\varie\Scuola\bagaladi\20160510_14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1" y="1600200"/>
            <a:ext cx="4481919" cy="26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Desktop\varie\Scuola\bagaladi\20160510_143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4481919" cy="26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69923"/>
            <a:ext cx="259080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3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Laboratorio del miele</a:t>
            </a:r>
          </a:p>
        </p:txBody>
      </p:sp>
      <p:pic>
        <p:nvPicPr>
          <p:cNvPr id="5122" name="Picture 2" descr="C:\Users\Utente\Desktop\varie\Scuola\bagaladi\20160510_14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1" y="1600200"/>
            <a:ext cx="2393687" cy="21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5556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241336"/>
            <a:ext cx="3202680" cy="192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7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L’APE REGINA</a:t>
            </a:r>
            <a:endParaRPr lang="it-IT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93" y="2162487"/>
            <a:ext cx="3467763" cy="208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27686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LABORATORIO del PANE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21896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392488" cy="36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8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408712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PORTA DEL PARCO</a:t>
            </a:r>
            <a:endParaRPr lang="it-IT" dirty="0"/>
          </a:p>
        </p:txBody>
      </p:sp>
      <p:pic>
        <p:nvPicPr>
          <p:cNvPr id="4" name="Segnaposto contenuto 3" descr="Porta del Parco di Bagalad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336704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3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partecipanti</a:t>
            </a:r>
            <a:br>
              <a:rPr lang="it-IT" dirty="0" smtClean="0"/>
            </a:br>
            <a:r>
              <a:rPr lang="it-IT" dirty="0" smtClean="0"/>
              <a:t>Partenza da piazza del Fortino</a:t>
            </a:r>
            <a:endParaRPr lang="it-IT" dirty="0"/>
          </a:p>
        </p:txBody>
      </p:sp>
      <p:pic>
        <p:nvPicPr>
          <p:cNvPr id="2050" name="Picture 2" descr="C:\Users\Utente\Desktop\pilati\bagaladi 10-05-2016\bagaladi 2016\IMG-2016051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1"/>
            <a:ext cx="3123186" cy="17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252028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6695"/>
            <a:ext cx="283527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8"/>
            <a:ext cx="27130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65" y="4005064"/>
            <a:ext cx="302418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BAMBINI</a:t>
            </a:r>
            <a:endParaRPr lang="it-IT" dirty="0"/>
          </a:p>
        </p:txBody>
      </p:sp>
      <p:pic>
        <p:nvPicPr>
          <p:cNvPr id="5122" name="Picture 2" descr="C:\Users\Utente\Desktop\pilati\bagaladi 10-05-2016\bagaladi 2016\IMG-20160510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3"/>
            <a:ext cx="25458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C:\Users\Utente\Desktop\varie\Scuola\bagaladi\git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642360" cy="273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277336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22198"/>
            <a:ext cx="31035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7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L’ARRIVO</a:t>
            </a:r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312368" cy="248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83846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1645"/>
            <a:ext cx="3287922" cy="246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27559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CONOSCENZE</a:t>
            </a:r>
            <a:endParaRPr lang="it-IT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45" y="1759880"/>
            <a:ext cx="6166752" cy="370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3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Relax  prima del pranzo</a:t>
            </a:r>
            <a:endParaRPr lang="it-IT" dirty="0"/>
          </a:p>
        </p:txBody>
      </p:sp>
      <p:pic>
        <p:nvPicPr>
          <p:cNvPr id="4100" name="Picture 4" descr="C:\Users\Utente\Desktop\pilati\bagaladi 10-05-2016\bagaladi 2016\IMG-20160510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2174754" cy="3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tente\Desktop\pilati\bagaladi 10-05-2016\bagaladi 2016\20160510_0915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607047" cy="1816854"/>
          </a:xfrm>
          <a:prstGeom prst="rect">
            <a:avLst/>
          </a:prstGeom>
          <a:noFill/>
          <a:extLst/>
        </p:spPr>
      </p:pic>
      <p:pic>
        <p:nvPicPr>
          <p:cNvPr id="9" name="Immagine 8" descr="C:\Users\Utente\Desktop\pilati\bagaladi 10-05-2016\bagaladi 2016\IMG-20160510-WA0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2952328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4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</a:t>
            </a:r>
            <a:r>
              <a:rPr lang="it-IT" dirty="0" smtClean="0"/>
              <a:t>ranzo</a:t>
            </a:r>
            <a:endParaRPr lang="it-IT" dirty="0"/>
          </a:p>
        </p:txBody>
      </p:sp>
      <p:pic>
        <p:nvPicPr>
          <p:cNvPr id="10242" name="Picture 2" descr="C:\Users\Utente\Desktop\varie\Scuola\bagaladi\20160510_122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09" y="1916832"/>
            <a:ext cx="6997329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1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LABORATORIO dell’OLIO</a:t>
            </a:r>
            <a:endParaRPr lang="it-IT" dirty="0"/>
          </a:p>
        </p:txBody>
      </p:sp>
      <p:pic>
        <p:nvPicPr>
          <p:cNvPr id="5" name="Immagine 4" descr="C:\Users\Utente\Desktop\pilati\bagaladi 10-05-2016\bagaladi 2016\20160510_1143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4652" y="2716229"/>
            <a:ext cx="3690927" cy="238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Utente\Desktop\varie\Scuola\bagaladi\20160510_114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051" y="3216477"/>
            <a:ext cx="2538797" cy="253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47</Words>
  <Application>Microsoft Office PowerPoint</Application>
  <PresentationFormat>Presentazione su schermo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BAGALADI</vt:lpstr>
      <vt:lpstr>LA PORTA DEL PARCO</vt:lpstr>
      <vt:lpstr>I partecipanti Partenza da piazza del Fortino</vt:lpstr>
      <vt:lpstr>I BAMBINI</vt:lpstr>
      <vt:lpstr>L’ARRIVO</vt:lpstr>
      <vt:lpstr>CONOSCENZE</vt:lpstr>
      <vt:lpstr>Relax  prima del pranzo</vt:lpstr>
      <vt:lpstr>Pranzo</vt:lpstr>
      <vt:lpstr>IL LABORATORIO dell’OLIO</vt:lpstr>
      <vt:lpstr>Antichi attrezzi utilizzati per l’olio</vt:lpstr>
      <vt:lpstr>Presentazione standard di PowerPoint</vt:lpstr>
      <vt:lpstr>Il baco da seta </vt:lpstr>
      <vt:lpstr>IL LABORATORIO</vt:lpstr>
      <vt:lpstr>Conoscenza del meraviglioso mondo delle api</vt:lpstr>
      <vt:lpstr>Il Laboratorio del miele</vt:lpstr>
      <vt:lpstr>L’APE REGINA</vt:lpstr>
      <vt:lpstr>LABORATORIO del PANE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BAGALADI</dc:title>
  <dc:creator>Utente</dc:creator>
  <cp:lastModifiedBy>Utente</cp:lastModifiedBy>
  <cp:revision>24</cp:revision>
  <dcterms:created xsi:type="dcterms:W3CDTF">2016-06-07T17:58:06Z</dcterms:created>
  <dcterms:modified xsi:type="dcterms:W3CDTF">2016-06-23T08:35:43Z</dcterms:modified>
</cp:coreProperties>
</file>