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23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6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3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94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8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86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64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3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5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04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9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6A8E-A27C-408B-B28C-1E29B9959605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9B54-EB68-4648-BAA7-770EA599A3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31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Opern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 2 febbraio 2016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Momenti per accogliere i nostri piccoli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06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 descr="G:\DA HD\MAMMA\FOTO\foto scuola\pilati 2016\IMG_8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30" y="1556792"/>
            <a:ext cx="66567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7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G:\DA HD\MAMMA\FOTO\foto scuola\pilati 2016\IMG_8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2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5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5" name="Picture 3" descr="G:\DA HD\MAMMA\FOTO\foto scuola\pilati 2016\IMG_8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G:\DA HD\MAMMA\FOTO\foto scuola\pilati 2016\IMG_8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5288"/>
            <a:ext cx="8208912" cy="46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8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G:\DA HD\MAMMA\FOTO\foto scuola\pilati 2016\IMG_8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1757"/>
            <a:ext cx="8112903" cy="45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3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G:\DA HD\MAMMA\FOTO\foto scuola\pilati 2016\IMG_8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80" y="2204864"/>
            <a:ext cx="5468400" cy="30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5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G:\DA HD\MAMMA\FOTO\foto scuola\pilati 2016\IMG_86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35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Opern day 2 febbraio 2016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Opern day 2 febbraio 2016</dc:title>
  <dc:creator>Utente</dc:creator>
  <cp:lastModifiedBy>seven</cp:lastModifiedBy>
  <cp:revision>2</cp:revision>
  <dcterms:created xsi:type="dcterms:W3CDTF">2016-02-09T21:04:55Z</dcterms:created>
  <dcterms:modified xsi:type="dcterms:W3CDTF">2016-02-10T11:09:23Z</dcterms:modified>
</cp:coreProperties>
</file>