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06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1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79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5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0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5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4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06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BB79-2888-4F28-8D3E-B1E9EBC94897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9338-39FD-43F8-8904-09581D49F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01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656184"/>
          </a:xfrm>
        </p:spPr>
        <p:txBody>
          <a:bodyPr/>
          <a:lstStyle/>
          <a:p>
            <a:r>
              <a:rPr lang="it-IT" dirty="0" smtClean="0"/>
              <a:t>9\02 CARNEVALE 2016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G: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7687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4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 TANTI…DOLCI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5064"/>
            <a:ext cx="3651848" cy="25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75804"/>
            <a:ext cx="3719503" cy="27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72816"/>
            <a:ext cx="3352998" cy="21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5195"/>
            <a:ext cx="3312368" cy="20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8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 LA FESTA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G:\Desktop\CARNEVALE-MANFREDONIA_980x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804248" cy="39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7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G:\DA HD\MAMMA\FOTO\foto scuola\pilati 2016\IMG_87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7407454" cy="41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G:\DA HD\MAMMA\FOTO\foto scuola\pilati 2016\IMG_8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7"/>
            <a:ext cx="7856873" cy="48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2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5" name="Picture 3" descr="G:\DA HD\MAMMA\FOTO\foto scuola\pilati 2016\IMG_8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880320" cy="25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A HD\MAMMA\FOTO\foto scuola\pilati 2016\IMG_8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664296" cy="40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A HD\MAMMA\FOTO\foto scuola\pilati 2016\IMG_8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3"/>
            <a:ext cx="331236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1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1" name="Picture 3" descr="G:\DA HD\MAMMA\FOTO\foto scuola\pilati 2016\IMG_8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486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6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 descr="G:\DA HD\MAMMA\FOTO\foto scuola\pilati 2016\IMG_8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6802"/>
            <a:ext cx="6880764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2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G:\DA HD\MAMMA\FOTO\foto scuola\pilati 2016\IMG_8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1"/>
            <a:ext cx="4147297" cy="23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A HD\MAMMA\FOTO\foto scuola\pilati 2016\IMG_8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45365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9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RECITA BALLI E CANTI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056783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31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</Words>
  <Application>Microsoft Office PowerPoint</Application>
  <PresentationFormat>Presentazione su schermo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9\02 CARNEVALE 2016</vt:lpstr>
      <vt:lpstr>INIZIA LA FESTA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RECITA BALLI E CANTI</vt:lpstr>
      <vt:lpstr>E TANTI…DOLCI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CARNEVALE 2016</dc:title>
  <dc:creator>Utente</dc:creator>
  <cp:lastModifiedBy>seven</cp:lastModifiedBy>
  <cp:revision>6</cp:revision>
  <dcterms:created xsi:type="dcterms:W3CDTF">2016-02-09T21:18:45Z</dcterms:created>
  <dcterms:modified xsi:type="dcterms:W3CDTF">2016-02-10T11:11:05Z</dcterms:modified>
</cp:coreProperties>
</file>