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63" r:id="rId4"/>
    <p:sldId id="259" r:id="rId5"/>
    <p:sldId id="260" r:id="rId6"/>
    <p:sldId id="261" r:id="rId7"/>
    <p:sldId id="262" r:id="rId8"/>
    <p:sldId id="265" r:id="rId9"/>
  </p:sldIdLst>
  <p:sldSz cx="9144000" cy="6858000" type="screen4x3"/>
  <p:notesSz cx="6858000" cy="9144000"/>
  <p:custShowLst>
    <p:custShow name="Presentazione personalizzata 1" id="0">
      <p:sldLst>
        <p:sld r:id="rId6"/>
      </p:sldLst>
    </p:custShow>
  </p:custShow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D5AA6E7D-54BD-4F70-892C-1E793FD1526E}">
          <p14:sldIdLst>
            <p14:sldId id="256"/>
          </p14:sldIdLst>
        </p14:section>
        <p14:section name="Sezione senza titolo" id="{8D62C9C3-48EE-4244-8B24-4B881D9AADF1}">
          <p14:sldIdLst>
            <p14:sldId id="258"/>
            <p14:sldId id="263"/>
            <p14:sldId id="259"/>
          </p14:sldIdLst>
        </p14:section>
        <p14:section name="Sezione senza titolo" id="{61E51911-CB75-4D6F-A8C3-843BEB74ACF0}">
          <p14:sldIdLst>
            <p14:sldId id="260"/>
            <p14:sldId id="261"/>
            <p14:sldId id="262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hlink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6"/>
    </p:cViewPr>
  </p:sorterViewPr>
  <p:notesViewPr>
    <p:cSldViewPr>
      <p:cViewPr varScale="1">
        <p:scale>
          <a:sx n="38" d="100"/>
          <a:sy n="38" d="100"/>
        </p:scale>
        <p:origin x="-221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1753E-7BC6-4FAA-9656-FDF2143BC79D}" type="datetimeFigureOut">
              <a:rPr lang="it-IT" smtClean="0"/>
              <a:t>09/02/2015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2F4E1-B3EA-4507-B02C-2BAAFA72F9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4016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893DD-30FC-40CA-995F-C3EC907A2B7F}" type="datetimeFigureOut">
              <a:rPr lang="it-IT" smtClean="0"/>
              <a:t>09/02/2015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B460D-354C-46A8-ADCA-A8651D3D7D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0997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B460D-354C-46A8-ADCA-A8651D3D7D0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8911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B460D-354C-46A8-ADCA-A8651D3D7D0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477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B460D-354C-46A8-ADCA-A8651D3D7D01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489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A7C1AEB-D101-4445-AB38-DD2D842FBDD8}" type="datetimeFigureOut">
              <a:rPr lang="it-IT" smtClean="0"/>
              <a:t>09/02/2015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F849-CC88-4239-A061-CBEDEA98DA7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1AEB-D101-4445-AB38-DD2D842FBDD8}" type="datetimeFigureOut">
              <a:rPr lang="it-IT" smtClean="0"/>
              <a:t>09/02/2015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F849-CC88-4239-A061-CBEDEA98DA7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1AEB-D101-4445-AB38-DD2D842FBDD8}" type="datetimeFigureOut">
              <a:rPr lang="it-IT" smtClean="0"/>
              <a:t>09/02/2015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F849-CC88-4239-A061-CBEDEA98DA7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1AEB-D101-4445-AB38-DD2D842FBDD8}" type="datetimeFigureOut">
              <a:rPr lang="it-IT" smtClean="0"/>
              <a:t>09/02/2015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F849-CC88-4239-A061-CBEDEA98DA7E}" type="slidenum">
              <a:rPr lang="it-IT" smtClean="0"/>
              <a:t>‹N›</a:t>
            </a:fld>
            <a:endParaRPr lang="it-IT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1AEB-D101-4445-AB38-DD2D842FBDD8}" type="datetimeFigureOut">
              <a:rPr lang="it-IT" smtClean="0"/>
              <a:t>09/02/2015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F849-CC88-4239-A061-CBEDEA98DA7E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1AEB-D101-4445-AB38-DD2D842FBDD8}" type="datetimeFigureOut">
              <a:rPr lang="it-IT" smtClean="0"/>
              <a:t>09/02/2015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F849-CC88-4239-A061-CBEDEA98DA7E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1AEB-D101-4445-AB38-DD2D842FBDD8}" type="datetimeFigureOut">
              <a:rPr lang="it-IT" smtClean="0"/>
              <a:t>09/02/2015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F849-CC88-4239-A061-CBEDEA98DA7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1AEB-D101-4445-AB38-DD2D842FBDD8}" type="datetimeFigureOut">
              <a:rPr lang="it-IT" smtClean="0"/>
              <a:t>09/02/2015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F849-CC88-4239-A061-CBEDEA98DA7E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1AEB-D101-4445-AB38-DD2D842FBDD8}" type="datetimeFigureOut">
              <a:rPr lang="it-IT" smtClean="0"/>
              <a:t>09/02/2015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F849-CC88-4239-A061-CBEDEA98DA7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1AEB-D101-4445-AB38-DD2D842FBDD8}" type="datetimeFigureOut">
              <a:rPr lang="it-IT" smtClean="0"/>
              <a:t>09/02/2015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F849-CC88-4239-A061-CBEDEA98DA7E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1AEB-D101-4445-AB38-DD2D842FBDD8}" type="datetimeFigureOut">
              <a:rPr lang="it-IT" smtClean="0"/>
              <a:t>09/02/2015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F849-CC88-4239-A061-CBEDEA98DA7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A7C1AEB-D101-4445-AB38-DD2D842FBDD8}" type="datetimeFigureOut">
              <a:rPr lang="it-IT" smtClean="0"/>
              <a:t>09/02/2015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26CF849-CC88-4239-A061-CBEDEA98DA7E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sz="7200" dirty="0" smtClean="0"/>
              <a:t/>
            </a:r>
            <a:br>
              <a:rPr lang="it-IT" sz="7200" dirty="0" smtClean="0"/>
            </a:br>
            <a:r>
              <a:rPr lang="it-IT" sz="7200" dirty="0"/>
              <a:t/>
            </a:r>
            <a:br>
              <a:rPr lang="it-IT" sz="7200" dirty="0"/>
            </a:br>
            <a:r>
              <a:rPr lang="it-IT" sz="7200" dirty="0" smtClean="0"/>
              <a:t/>
            </a:r>
            <a:br>
              <a:rPr lang="it-IT" sz="7200" dirty="0" smtClean="0"/>
            </a:br>
            <a:r>
              <a:rPr lang="it-IT" sz="7200" dirty="0"/>
              <a:t/>
            </a:r>
            <a:br>
              <a:rPr lang="it-IT" sz="7200" dirty="0"/>
            </a:br>
            <a:r>
              <a:rPr lang="it-IT" sz="7200" dirty="0" smtClean="0"/>
              <a:t/>
            </a:r>
            <a:br>
              <a:rPr lang="it-IT" sz="7200" dirty="0" smtClean="0"/>
            </a:br>
            <a:r>
              <a:rPr lang="it-IT" sz="7200" dirty="0"/>
              <a:t/>
            </a:r>
            <a:br>
              <a:rPr lang="it-IT" sz="7200" dirty="0"/>
            </a:br>
            <a:r>
              <a:rPr lang="it-IT" sz="7200" dirty="0" smtClean="0"/>
              <a:t/>
            </a:r>
            <a:br>
              <a:rPr lang="it-IT" sz="7200" dirty="0" smtClean="0"/>
            </a:br>
            <a:r>
              <a:rPr lang="it-IT" sz="7200" dirty="0"/>
              <a:t/>
            </a:r>
            <a:br>
              <a:rPr lang="it-IT" sz="7200" dirty="0"/>
            </a:br>
            <a:r>
              <a:rPr lang="it-IT" sz="7200" dirty="0" smtClean="0"/>
              <a:t/>
            </a:r>
            <a:br>
              <a:rPr lang="it-IT" sz="7200" dirty="0" smtClean="0"/>
            </a:br>
            <a:r>
              <a:rPr lang="it-IT" sz="4000" dirty="0" smtClean="0">
                <a:solidFill>
                  <a:srgbClr val="FF0000"/>
                </a:solidFill>
              </a:rPr>
              <a:t>SCUOLA DELL’INFANZIA DI RUMBOLO</a:t>
            </a:r>
            <a:r>
              <a:rPr lang="it-IT" sz="4000" dirty="0" smtClean="0"/>
              <a:t/>
            </a:r>
            <a:br>
              <a:rPr lang="it-IT" sz="4000" dirty="0" smtClean="0"/>
            </a:br>
            <a:endParaRPr lang="it-IT" sz="4000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762000" y="4149080"/>
            <a:ext cx="6858000" cy="156592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95536" y="3486980"/>
            <a:ext cx="7416824" cy="1754326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it-IT" sz="5400" b="1" i="1" u="sng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ernard MT Condensed" pitchFamily="18" charset="0"/>
            </a:endParaRPr>
          </a:p>
          <a:p>
            <a:pPr algn="ctr"/>
            <a:r>
              <a:rPr lang="it-IT" sz="5400" b="1" i="1" u="sng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ernard MT Condensed" pitchFamily="18" charset="0"/>
              </a:rPr>
              <a:t>LA SPREMUTA D’ARANCIA</a:t>
            </a:r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96719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tente Standard\Desktop\spremuta d'arancia\WP_20150120_10_29_57_Pro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052736"/>
            <a:ext cx="4824536" cy="477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326372" cy="427074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…….</a:t>
            </a:r>
            <a:r>
              <a:rPr lang="it-IT" sz="2000" dirty="0" smtClean="0">
                <a:solidFill>
                  <a:srgbClr val="FF0000"/>
                </a:solidFill>
              </a:rPr>
              <a:t>siamo pronti per questa nuova avventura</a:t>
            </a:r>
            <a:endParaRPr lang="it-IT" sz="2000" dirty="0">
              <a:solidFill>
                <a:srgbClr val="FF0000"/>
              </a:solidFill>
            </a:endParaRPr>
          </a:p>
        </p:txBody>
      </p:sp>
      <p:pic>
        <p:nvPicPr>
          <p:cNvPr id="4099" name="Picture 3" descr="C:\Users\Utente Standard\Desktop\spremuta d'arancia\WP_20150120_10_07_01_Pro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1663" y="2470958"/>
            <a:ext cx="3117273" cy="305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5047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tente Standard\Desktop\spremuta d'arancia\WP_20150120_10_30_10_Pro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980728"/>
            <a:ext cx="3524200" cy="456001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5373216"/>
            <a:ext cx="6781800" cy="1168152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Le arance sono buonissime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Utente Standard\Desktop\spremuta d'arancia\WP_20150120_10_29_39_Pro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052736"/>
            <a:ext cx="4316288" cy="482453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4042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tente Standard\Desktop\WhatsApp\IMG-20150203-WA00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6696744" cy="482453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5711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tente Standard\Desktop\WhatsApp\IMG-20150203-WA000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772816"/>
            <a:ext cx="3825925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H="1">
            <a:off x="2123728" y="836712"/>
            <a:ext cx="4752528" cy="720080"/>
          </a:xfrm>
        </p:spPr>
        <p:txBody>
          <a:bodyPr>
            <a:normAutofit/>
          </a:bodyPr>
          <a:lstStyle/>
          <a:p>
            <a:r>
              <a:rPr lang="it-IT" sz="2000" i="1" dirty="0" smtClean="0">
                <a:solidFill>
                  <a:srgbClr val="FF0000"/>
                </a:solidFill>
              </a:rPr>
              <a:t>Non stiamo con le mani in mano</a:t>
            </a:r>
            <a:endParaRPr lang="it-IT" sz="2000" i="1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Users\Utente Standard\Desktop\WhatsApp\IMG-20150203-WA001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00000">
            <a:off x="4601670" y="1979749"/>
            <a:ext cx="3584448" cy="414216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9038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tente Standard\Desktop\spremuta d'arancia\WP_20150120_10_30_14_Pro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3"/>
            <a:ext cx="3884240" cy="4914112"/>
          </a:xfrm>
        </p:spPr>
      </p:pic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371600" y="908720"/>
            <a:ext cx="6400800" cy="576064"/>
          </a:xfrm>
        </p:spPr>
        <p:txBody>
          <a:bodyPr>
            <a:normAutofit/>
          </a:bodyPr>
          <a:lstStyle/>
          <a:p>
            <a:r>
              <a:rPr lang="it-IT" sz="1800" dirty="0" smtClean="0">
                <a:solidFill>
                  <a:srgbClr val="FF0000"/>
                </a:solidFill>
              </a:rPr>
              <a:t>ci divertiamo tantissimo</a:t>
            </a:r>
            <a:endParaRPr lang="it-IT" sz="1800" dirty="0">
              <a:solidFill>
                <a:srgbClr val="FF0000"/>
              </a:solidFill>
            </a:endParaRPr>
          </a:p>
        </p:txBody>
      </p:sp>
      <p:pic>
        <p:nvPicPr>
          <p:cNvPr id="1029" name="Picture 5" descr="C:\Users\Utente Standard\Desktop\WhatsApp\IMG-20150203-WA000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844824"/>
            <a:ext cx="3528392" cy="3717776"/>
          </a:xfrm>
        </p:spPr>
      </p:pic>
    </p:spTree>
    <p:extLst>
      <p:ext uri="{BB962C8B-B14F-4D97-AF65-F5344CB8AC3E}">
        <p14:creationId xmlns:p14="http://schemas.microsoft.com/office/powerpoint/2010/main" val="10941279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tente Standard\Desktop\spremuta d'arancia\WP_20150120_10_07_38_Pro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484784"/>
            <a:ext cx="377227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tente Standard\Desktop\spremuta d'arancia\WP_20150120_10_36_12_Pro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44824"/>
            <a:ext cx="439248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733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tente Standard\Desktop\continuità annà\WP_20150202_15_55_41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48680"/>
            <a:ext cx="568863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7252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moda">
  <a:themeElements>
    <a:clrScheme name="Composito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ravatta ner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mod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99</TotalTime>
  <Words>27</Words>
  <Application>Microsoft Office PowerPoint</Application>
  <PresentationFormat>Presentazione su schermo (4:3)</PresentationFormat>
  <Paragraphs>10</Paragraphs>
  <Slides>8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  <vt:variant>
        <vt:lpstr>Presentazioni personalizzate</vt:lpstr>
      </vt:variant>
      <vt:variant>
        <vt:i4>1</vt:i4>
      </vt:variant>
    </vt:vector>
  </HeadingPairs>
  <TitlesOfParts>
    <vt:vector size="10" baseType="lpstr">
      <vt:lpstr>Alta moda</vt:lpstr>
      <vt:lpstr>         SCUOLA DELL’INFANZIA DI RUMBOLO </vt:lpstr>
      <vt:lpstr>…….siamo pronti per questa nuova avventura</vt:lpstr>
      <vt:lpstr>Le arance sono buonissime</vt:lpstr>
      <vt:lpstr>Presentazione standard di PowerPoint</vt:lpstr>
      <vt:lpstr>Non stiamo con le mani in mano</vt:lpstr>
      <vt:lpstr>ci divertiamo tantissimo</vt:lpstr>
      <vt:lpstr>Presentazione standard di PowerPoint</vt:lpstr>
      <vt:lpstr>Presentazione standard di PowerPoint</vt:lpstr>
      <vt:lpstr>Presentazione personalizzata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SCUOLA DELL’INFANZIA DI RUMBOLO</dc:title>
  <dc:creator>Utente Standard</dc:creator>
  <cp:lastModifiedBy>Utente Standard</cp:lastModifiedBy>
  <cp:revision>34</cp:revision>
  <dcterms:created xsi:type="dcterms:W3CDTF">2015-02-02T19:07:25Z</dcterms:created>
  <dcterms:modified xsi:type="dcterms:W3CDTF">2015-02-09T16:20:26Z</dcterms:modified>
</cp:coreProperties>
</file>