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86B662-87F6-433F-A4E3-D0E1A42A4A1F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D99050D-3629-456E-B46E-E87234A345F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3456384"/>
          </a:xfr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Chiller" pitchFamily="82" charset="0"/>
              </a:rPr>
              <a:t>SCUOLA DELL’INFANZIA DI RUMBOLO</a:t>
            </a:r>
            <a:b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Chiller" pitchFamily="82" charset="0"/>
              </a:rPr>
            </a:b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Chiller" pitchFamily="82" charset="0"/>
              </a:rPr>
              <a:t>SCUOLA PRIMARIA DI ANNA</a:t>
            </a:r>
            <a:r>
              <a:rPr lang="it-IT" sz="3200" dirty="0" smtClean="0">
                <a:latin typeface="Chiller" pitchFamily="82" charset="0"/>
              </a:rPr>
              <a:t>’</a:t>
            </a:r>
            <a:endParaRPr lang="it-IT" dirty="0">
              <a:latin typeface="Chiller" pitchFamily="8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51720" y="2967335"/>
            <a:ext cx="5112568" cy="1015663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OPEN DAY</a:t>
            </a:r>
            <a:endParaRPr lang="it-IT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2908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 Standard\Desktop\continuità annà\WP_20150206_10_16_10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356723"/>
            <a:ext cx="3200400" cy="31936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 Standard\Desktop\continuità annà\an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322864"/>
            <a:ext cx="3200400" cy="32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370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 Standard\Desktop\continuità annà\WP_20150206_10_22_49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239891"/>
            <a:ext cx="3200400" cy="34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ente Standard\Desktop\continuità annà\WP_20150206_10_17_18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484" y="1096963"/>
            <a:ext cx="3154607" cy="37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1235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 Standard\Desktop\continuità annà\WP_20150206_10_17_22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505583"/>
            <a:ext cx="3200400" cy="28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 Standard\Desktop\continuità annà\WP_20150206_10_35_53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216329"/>
            <a:ext cx="3200400" cy="34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835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 Standard\Desktop\continuità annà\WP_20150206_10_17_12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000">
            <a:off x="822184" y="1291898"/>
            <a:ext cx="3405561" cy="44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ente Standard\Desktop\continuità annà\WP_20150206_10_17_59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40000">
            <a:off x="4353026" y="826503"/>
            <a:ext cx="4306088" cy="45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9488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 Standard\Desktop\continuità annà\WP_20150206_10_34_10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125399"/>
            <a:ext cx="3200400" cy="3656289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ente Standard\Desktop\continuità annà\WP_20150206_10_23_16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60648"/>
            <a:ext cx="4402832" cy="583264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9081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 Standard\Desktop\continuità annà\WP_20150206_10_31_32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216329"/>
            <a:ext cx="3200400" cy="34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 Standard\Desktop\continuità annà\WP_20150206_10_39_40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4493948" y="877848"/>
            <a:ext cx="4263238" cy="55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9633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 Standard\Desktop\continuità annà\WP_20150206_10_29_47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962" y="1096962"/>
            <a:ext cx="3491022" cy="470830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ente Standard\Desktop\continuità annà\WP_20150206_10_39_40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402832" cy="525658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179286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</TotalTime>
  <Words>2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Angoli</vt:lpstr>
      <vt:lpstr> SCUOLA DELL’INFANZIA DI RUMBOLO SCUOLA PRIMARIA DI ANNA’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Standard</dc:creator>
  <cp:lastModifiedBy>Utente Standard</cp:lastModifiedBy>
  <cp:revision>16</cp:revision>
  <dcterms:created xsi:type="dcterms:W3CDTF">2015-02-08T15:17:55Z</dcterms:created>
  <dcterms:modified xsi:type="dcterms:W3CDTF">2015-02-09T13:24:26Z</dcterms:modified>
</cp:coreProperties>
</file>