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3FFDD"/>
    <a:srgbClr val="FFFF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 showGuides="1">
      <p:cViewPr>
        <p:scale>
          <a:sx n="75" d="100"/>
          <a:sy n="75" d="100"/>
        </p:scale>
        <p:origin x="-1848" y="-520"/>
      </p:cViewPr>
      <p:guideLst>
        <p:guide orient="horz" pos="2016"/>
        <p:guide pos="34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audio" Target="file://localhost/Users/angelaambrogio/Downloads/Lautunno%20-%20Vivaldi.mp3" TargetMode="Externa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fondo.jpg"/>
          <p:cNvPicPr>
            <a:picLocks noChangeAspect="1"/>
          </p:cNvPicPr>
          <p:nvPr/>
        </p:nvPicPr>
        <p:blipFill>
          <a:blip r:embed="rId3"/>
          <a:srcRect l="3059" t="-5978" r="5219" b="532"/>
          <a:stretch>
            <a:fillRect/>
          </a:stretch>
        </p:blipFill>
        <p:spPr>
          <a:xfrm>
            <a:off x="-76200" y="-457200"/>
            <a:ext cx="9220200" cy="75438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66800" y="660400"/>
            <a:ext cx="7772400" cy="1470025"/>
          </a:xfrm>
        </p:spPr>
        <p:txBody>
          <a:bodyPr/>
          <a:lstStyle/>
          <a:p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Imprint MT Shadow"/>
                <a:cs typeface="Imprint MT Shadow"/>
              </a:rPr>
              <a:t>Istituto Comprensivo </a:t>
            </a:r>
            <a:b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Imprint MT Shadow"/>
                <a:cs typeface="Imprint MT Shadow"/>
              </a:rPr>
            </a:br>
            <a:r>
              <a:rPr lang="it-IT" sz="2800" dirty="0" err="1" smtClean="0">
                <a:solidFill>
                  <a:schemeClr val="accent2">
                    <a:lumMod val="50000"/>
                  </a:schemeClr>
                </a:solidFill>
                <a:latin typeface="Imprint MT Shadow"/>
                <a:cs typeface="Imprint MT Shadow"/>
              </a:rPr>
              <a:t>Megali</a:t>
            </a:r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Imprint MT Shadow"/>
                <a:cs typeface="Imprint MT Shadow"/>
              </a:rPr>
              <a:t> </a:t>
            </a:r>
            <a:r>
              <a:rPr lang="it-IT" sz="2800" dirty="0" err="1" smtClean="0">
                <a:solidFill>
                  <a:schemeClr val="accent2">
                    <a:lumMod val="50000"/>
                  </a:schemeClr>
                </a:solidFill>
                <a:latin typeface="Imprint MT Shadow"/>
                <a:cs typeface="Imprint MT Shadow"/>
              </a:rPr>
              <a:t>Melito</a:t>
            </a:r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Imprint MT Shadow"/>
                <a:cs typeface="Imprint MT Shadow"/>
              </a:rPr>
              <a:t> Roccaforte</a:t>
            </a:r>
            <a:endParaRPr lang="it-IT" sz="2800" dirty="0">
              <a:solidFill>
                <a:schemeClr val="accent2">
                  <a:lumMod val="50000"/>
                </a:schemeClr>
              </a:solidFill>
              <a:latin typeface="Imprint MT Shadow"/>
              <a:cs typeface="Imprint MT Shadow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857500" y="1700212"/>
            <a:ext cx="4191000" cy="860425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rint MT Shadow"/>
                <a:ea typeface="+mj-ea"/>
                <a:cs typeface="Imprint MT Shadow"/>
              </a:rPr>
              <a:t>Scuola dell’Infanzia “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rint MT Shadow"/>
                <a:ea typeface="+mj-ea"/>
                <a:cs typeface="Imprint MT Shadow"/>
              </a:rPr>
              <a:t>Rumbolo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rint MT Shadow"/>
                <a:ea typeface="+mj-ea"/>
                <a:cs typeface="Imprint MT Shadow"/>
              </a:rPr>
              <a:t>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latin typeface="Imprint MT Shadow"/>
                <a:ea typeface="+mj-ea"/>
                <a:cs typeface="Imprint MT Shadow"/>
              </a:rPr>
              <a:t>Sezione Anni 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  <a:latin typeface="Imprint MT Shadow"/>
                <a:ea typeface="+mj-ea"/>
                <a:cs typeface="Imprint MT Shadow"/>
              </a:rPr>
              <a:t>5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Imprint MT Shadow"/>
              <a:ea typeface="+mj-ea"/>
              <a:cs typeface="Imprint MT Shadow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066800" y="3429000"/>
            <a:ext cx="7772400" cy="1470025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rint MT Shadow"/>
                <a:ea typeface="+mj-ea"/>
                <a:cs typeface="Imprint MT Shadow"/>
              </a:rPr>
              <a:t>Visita</a:t>
            </a:r>
            <a:r>
              <a:rPr kumimoji="0" lang="it-IT" sz="48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rint MT Shadow"/>
                <a:ea typeface="+mj-ea"/>
                <a:cs typeface="Imprint MT Shadow"/>
              </a:rPr>
              <a:t> Didattica </a:t>
            </a:r>
            <a:endParaRPr lang="it-IT" sz="4800" dirty="0" smtClean="0">
              <a:solidFill>
                <a:schemeClr val="accent2">
                  <a:lumMod val="50000"/>
                </a:schemeClr>
              </a:solidFill>
              <a:latin typeface="Imprint MT Shadow"/>
              <a:ea typeface="+mj-ea"/>
              <a:cs typeface="Imprint MT Shadow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 smtClean="0">
                <a:solidFill>
                  <a:schemeClr val="accent2">
                    <a:lumMod val="50000"/>
                  </a:schemeClr>
                </a:solidFill>
                <a:latin typeface="Imprint MT Shadow"/>
                <a:ea typeface="+mj-ea"/>
                <a:cs typeface="Imprint MT Shadow"/>
              </a:rPr>
              <a:t>alle “Cantine </a:t>
            </a:r>
            <a:r>
              <a:rPr lang="it-IT" sz="4800" dirty="0" err="1" smtClean="0">
                <a:solidFill>
                  <a:schemeClr val="accent2">
                    <a:lumMod val="50000"/>
                  </a:schemeClr>
                </a:solidFill>
                <a:latin typeface="Imprint MT Shadow"/>
                <a:ea typeface="+mj-ea"/>
                <a:cs typeface="Imprint MT Shadow"/>
              </a:rPr>
              <a:t>Visalli</a:t>
            </a:r>
            <a:r>
              <a:rPr lang="it-IT" sz="4800" dirty="0" smtClean="0">
                <a:solidFill>
                  <a:schemeClr val="accent2">
                    <a:lumMod val="50000"/>
                  </a:schemeClr>
                </a:solidFill>
                <a:latin typeface="Imprint MT Shadow"/>
                <a:ea typeface="+mj-ea"/>
                <a:cs typeface="Imprint MT Shadow"/>
              </a:rPr>
              <a:t>”</a:t>
            </a:r>
            <a:endParaRPr kumimoji="0" lang="it-IT" sz="4800" b="0" i="0" u="none" strike="noStrike" kern="1200" cap="none" spc="0" normalizeH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Imprint MT Shadow"/>
              <a:ea typeface="+mj-ea"/>
              <a:cs typeface="Imprint MT Shadow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857500" y="5105400"/>
            <a:ext cx="4191000" cy="860425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Imprint MT Shadow"/>
                <a:ea typeface="+mj-ea"/>
                <a:cs typeface="Imprint MT Shadow"/>
              </a:rPr>
              <a:t>16 ottobre 2014</a:t>
            </a:r>
          </a:p>
        </p:txBody>
      </p:sp>
      <p:pic>
        <p:nvPicPr>
          <p:cNvPr id="10" name="Lautunno - Vivald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 flipV="1">
            <a:off x="8834755" y="6858000"/>
            <a:ext cx="45719" cy="45719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3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1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3699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 descr="IMG_0063.JPG"/>
          <p:cNvPicPr>
            <a:picLocks noChangeAspect="1"/>
          </p:cNvPicPr>
          <p:nvPr/>
        </p:nvPicPr>
        <p:blipFill>
          <a:blip r:embed="rId3"/>
          <a:srcRect l="19143" b="25177"/>
          <a:stretch>
            <a:fillRect/>
          </a:stretch>
        </p:blipFill>
        <p:spPr>
          <a:xfrm>
            <a:off x="3962400" y="3276599"/>
            <a:ext cx="5181599" cy="3581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3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G_00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0121">
            <a:off x="510516" y="14109"/>
            <a:ext cx="4061901" cy="303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 descr="IMG_00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16" y="189983"/>
            <a:ext cx="4442484" cy="331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 descr="IMG_01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54" y="3200400"/>
            <a:ext cx="4466052" cy="333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IMG_01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941">
            <a:off x="4809303" y="3571068"/>
            <a:ext cx="4256494" cy="3179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3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G_00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0672">
            <a:off x="-409338" y="159200"/>
            <a:ext cx="5666546" cy="4232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G_01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66800"/>
            <a:ext cx="4572000" cy="3414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 descr="IMG_0086.JPG"/>
          <p:cNvPicPr>
            <a:picLocks noChangeAspect="1"/>
          </p:cNvPicPr>
          <p:nvPr/>
        </p:nvPicPr>
        <p:blipFill>
          <a:blip r:embed="rId4"/>
          <a:srcRect l="12731" t="8065"/>
          <a:stretch>
            <a:fillRect/>
          </a:stretch>
        </p:blipFill>
        <p:spPr>
          <a:xfrm rot="639507">
            <a:off x="2040475" y="3650348"/>
            <a:ext cx="4211068" cy="331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3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G_0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5341">
            <a:off x="68823" y="288094"/>
            <a:ext cx="3579463" cy="267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 descr="IMG_01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0000"/>
            <a:ext cx="3725613" cy="278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G_01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06659">
            <a:off x="5519647" y="-56746"/>
            <a:ext cx="3768340" cy="2814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 descr="IMG_014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74870">
            <a:off x="5658300" y="4250500"/>
            <a:ext cx="3491033" cy="260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IMG_014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604" y="1927195"/>
            <a:ext cx="3409245" cy="2546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3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G_0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5804">
            <a:off x="-700760" y="63416"/>
            <a:ext cx="5796238" cy="4329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 descr="IMG_01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505200"/>
            <a:ext cx="5562600" cy="4154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G_01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9366">
            <a:off x="5091256" y="420616"/>
            <a:ext cx="4038600" cy="3016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24</Words>
  <Application>Microsoft PowerPoint per Mac</Application>
  <PresentationFormat>Presentazione su schermo (4:3)</PresentationFormat>
  <Paragraphs>6</Paragraphs>
  <Slides>6</Slides>
  <Notes>0</Notes>
  <HiddenSlides>0</HiddenSlides>
  <MMClips>1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Istituto Comprensivo  Megali Melito Roccaforte</vt:lpstr>
      <vt:lpstr>Diapositiva 2</vt:lpstr>
      <vt:lpstr>Diapositiva 3</vt:lpstr>
      <vt:lpstr>Diapositiva 4</vt:lpstr>
      <vt:lpstr>Diapositiva 5</vt:lpstr>
      <vt:lpstr>Diapositiva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Angela Ambrogio</dc:creator>
  <cp:lastModifiedBy>Angela Ambrogio</cp:lastModifiedBy>
  <cp:revision>11</cp:revision>
  <dcterms:created xsi:type="dcterms:W3CDTF">2014-11-05T22:38:26Z</dcterms:created>
  <dcterms:modified xsi:type="dcterms:W3CDTF">2014-11-05T22:38:48Z</dcterms:modified>
</cp:coreProperties>
</file>