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4F507C-226A-467D-94C9-E157AA5D082D}" type="datetimeFigureOut">
              <a:rPr lang="it-IT" smtClean="0"/>
              <a:t>23/11/2014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319C09-21EB-4943-9C5A-09F1D7EEB95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990656" cy="1728191"/>
          </a:xfr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Lucida Handwriting" pitchFamily="66" charset="0"/>
                <a:cs typeface="Aparajita" pitchFamily="34" charset="0"/>
              </a:rPr>
              <a:t>ISTITUTO   COMPRENSIVO </a:t>
            </a:r>
            <a:br>
              <a:rPr lang="it-IT" sz="3200" dirty="0" smtClean="0">
                <a:solidFill>
                  <a:srgbClr val="FF0000"/>
                </a:solidFill>
                <a:latin typeface="Lucida Handwriting" pitchFamily="66" charset="0"/>
                <a:cs typeface="Aparajita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Lucida Handwriting" pitchFamily="66" charset="0"/>
                <a:cs typeface="Aparajita" pitchFamily="34" charset="0"/>
              </a:rPr>
              <a:t>MEGALI MELITO ROCCAFORTE</a:t>
            </a:r>
            <a:endParaRPr lang="it-IT" sz="3200" dirty="0">
              <a:solidFill>
                <a:srgbClr val="FF0000"/>
              </a:solidFill>
              <a:latin typeface="Lucida Handwriting" pitchFamily="66" charset="0"/>
              <a:cs typeface="Aparajit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584776" cy="2160240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it-IT" sz="14400" dirty="0" smtClean="0">
                <a:solidFill>
                  <a:srgbClr val="002060"/>
                </a:solidFill>
              </a:rPr>
              <a:t>scuola dell’infanzia di </a:t>
            </a:r>
            <a:r>
              <a:rPr lang="it-IT" sz="14400" dirty="0" err="1" smtClean="0">
                <a:solidFill>
                  <a:srgbClr val="002060"/>
                </a:solidFill>
              </a:rPr>
              <a:t>Rumbolo</a:t>
            </a:r>
            <a:r>
              <a:rPr lang="it-IT" sz="14400" dirty="0" smtClean="0">
                <a:solidFill>
                  <a:srgbClr val="002060"/>
                </a:solidFill>
              </a:rPr>
              <a:t>  anni quattro 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pPr algn="ctr"/>
            <a:r>
              <a:rPr lang="it-IT" sz="17600" dirty="0" smtClean="0">
                <a:solidFill>
                  <a:srgbClr val="C00000"/>
                </a:solidFill>
                <a:latin typeface="Magneto" pitchFamily="82" charset="0"/>
              </a:rPr>
              <a:t>W LA </a:t>
            </a:r>
            <a:r>
              <a:rPr lang="it-IT" sz="17600" dirty="0" smtClean="0">
                <a:solidFill>
                  <a:srgbClr val="C00000"/>
                </a:solidFill>
                <a:latin typeface="Magneto" pitchFamily="82" charset="0"/>
              </a:rPr>
              <a:t>VENDEMMIA</a:t>
            </a:r>
            <a:endParaRPr lang="it-IT" sz="17600" dirty="0">
              <a:solidFill>
                <a:srgbClr val="C00000"/>
              </a:solidFill>
              <a:latin typeface="Magnet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7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292080" y="2348880"/>
            <a:ext cx="3851920" cy="2875280"/>
          </a:xfrm>
        </p:spPr>
        <p:txBody>
          <a:bodyPr/>
          <a:lstStyle/>
          <a:p>
            <a:r>
              <a:rPr lang="it-IT" dirty="0"/>
              <a:t>e</a:t>
            </a:r>
          </a:p>
        </p:txBody>
      </p:sp>
      <p:pic>
        <p:nvPicPr>
          <p:cNvPr id="1026" name="Picture 2" descr="C:\Users\Utente Standard\Desktop\foto da inviare\vendemmia rumbolo\20141112_1101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b="1151"/>
          <a:stretch>
            <a:fillRect/>
          </a:stretch>
        </p:blipFill>
        <p:spPr bwMode="auto">
          <a:xfrm>
            <a:off x="395536" y="620688"/>
            <a:ext cx="822956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7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QUANTA UVA</a:t>
            </a:r>
            <a:endParaRPr lang="it-IT" dirty="0"/>
          </a:p>
        </p:txBody>
      </p:sp>
      <p:pic>
        <p:nvPicPr>
          <p:cNvPr id="1026" name="Picture 2" descr="C:\Users\Utente Standard\Desktop\DCIM vendemmia\Camera\20141112_111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250861"/>
            <a:ext cx="3932238" cy="29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 Standard\Desktop\DCIM vendemmia\Camera\20141112_111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42088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80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PIGIAMO L’UVA CON LE MANI</a:t>
            </a:r>
            <a:endParaRPr lang="it-IT" dirty="0"/>
          </a:p>
        </p:txBody>
      </p:sp>
      <p:pic>
        <p:nvPicPr>
          <p:cNvPr id="2050" name="Picture 2" descr="C:\Users\Utente Standard\Desktop\foto da inviare\vendemmia rumbolo\20141112_1059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96752"/>
            <a:ext cx="3744416" cy="41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ente Standard\Desktop\foto da inviare\vendemmia rumbolo\20141112_1059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476672"/>
            <a:ext cx="4176464" cy="45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CONTINUIAMO A PIGIARE</a:t>
            </a:r>
            <a:endParaRPr lang="it-IT" dirty="0"/>
          </a:p>
        </p:txBody>
      </p:sp>
      <p:pic>
        <p:nvPicPr>
          <p:cNvPr id="3074" name="Picture 2" descr="C:\Users\Utente Standard\Desktop\DCIM vendemmia\Camera\20141112_1113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250860"/>
            <a:ext cx="3932238" cy="39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ente Standard\Desktop\DCIM vendemmia\Camera\20141112_111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908720"/>
            <a:ext cx="4402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08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ANCHE LE MAESTRE PIGIANO</a:t>
            </a:r>
            <a:endParaRPr lang="it-IT" dirty="0"/>
          </a:p>
        </p:txBody>
      </p:sp>
      <p:pic>
        <p:nvPicPr>
          <p:cNvPr id="4098" name="Picture 2" descr="C:\Users\Utente Standard\Desktop\DCIM vendemmia\Camera\20141112_1129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tente Standard\Desktop\DCIM vendemmia\Camera\20141112_1127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4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 Standard\Desktop\DCIM vendemmia\Camera\20141112_111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2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</TotalTime>
  <Words>26</Words>
  <Application>Microsoft Office PowerPoint</Application>
  <PresentationFormat>Presentazione su schermo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Astro</vt:lpstr>
      <vt:lpstr>ISTITUTO   COMPRENSIVO  MEGALI MELITO ROCCAFORTE</vt:lpstr>
      <vt:lpstr>Presentazione standard di PowerPoint</vt:lpstr>
      <vt:lpstr>QUANTA UVA</vt:lpstr>
      <vt:lpstr>PIGIAMO L’UVA CON LE MANI</vt:lpstr>
      <vt:lpstr>CONTINUIAMO A PIGIARE</vt:lpstr>
      <vt:lpstr>ANCHE LE MAESTRE PIGIANO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 Megali Melito Roccaforte</dc:title>
  <dc:creator>Utente Standard</dc:creator>
  <cp:lastModifiedBy>Utente Standard</cp:lastModifiedBy>
  <cp:revision>22</cp:revision>
  <dcterms:created xsi:type="dcterms:W3CDTF">2014-11-21T17:25:13Z</dcterms:created>
  <dcterms:modified xsi:type="dcterms:W3CDTF">2014-11-23T16:50:19Z</dcterms:modified>
</cp:coreProperties>
</file>