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C76-4451-476D-B286-D708A7E2B12E}" type="datetimeFigureOut">
              <a:rPr lang="it-IT" smtClean="0"/>
              <a:t>11/03/2014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49FB-14A0-4812-A6DB-FD88CA0A7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81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C76-4451-476D-B286-D708A7E2B12E}" type="datetimeFigureOut">
              <a:rPr lang="it-IT" smtClean="0"/>
              <a:t>11/03/2014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49FB-14A0-4812-A6DB-FD88CA0A7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10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C76-4451-476D-B286-D708A7E2B12E}" type="datetimeFigureOut">
              <a:rPr lang="it-IT" smtClean="0"/>
              <a:t>11/03/2014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49FB-14A0-4812-A6DB-FD88CA0A7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54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C76-4451-476D-B286-D708A7E2B12E}" type="datetimeFigureOut">
              <a:rPr lang="it-IT" smtClean="0"/>
              <a:t>11/03/2014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49FB-14A0-4812-A6DB-FD88CA0A7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56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C76-4451-476D-B286-D708A7E2B12E}" type="datetimeFigureOut">
              <a:rPr lang="it-IT" smtClean="0"/>
              <a:t>11/03/2014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49FB-14A0-4812-A6DB-FD88CA0A7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37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C76-4451-476D-B286-D708A7E2B12E}" type="datetimeFigureOut">
              <a:rPr lang="it-IT" smtClean="0"/>
              <a:t>11/03/2014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49FB-14A0-4812-A6DB-FD88CA0A7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94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C76-4451-476D-B286-D708A7E2B12E}" type="datetimeFigureOut">
              <a:rPr lang="it-IT" smtClean="0"/>
              <a:t>11/03/2014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49FB-14A0-4812-A6DB-FD88CA0A7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63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C76-4451-476D-B286-D708A7E2B12E}" type="datetimeFigureOut">
              <a:rPr lang="it-IT" smtClean="0"/>
              <a:t>11/03/2014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49FB-14A0-4812-A6DB-FD88CA0A7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57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C76-4451-476D-B286-D708A7E2B12E}" type="datetimeFigureOut">
              <a:rPr lang="it-IT" smtClean="0"/>
              <a:t>11/03/2014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49FB-14A0-4812-A6DB-FD88CA0A7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8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C76-4451-476D-B286-D708A7E2B12E}" type="datetimeFigureOut">
              <a:rPr lang="it-IT" smtClean="0"/>
              <a:t>11/03/2014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49FB-14A0-4812-A6DB-FD88CA0A7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27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DC76-4451-476D-B286-D708A7E2B12E}" type="datetimeFigureOut">
              <a:rPr lang="it-IT" smtClean="0"/>
              <a:t>11/03/2014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49FB-14A0-4812-A6DB-FD88CA0A7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50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EDC76-4451-476D-B286-D708A7E2B12E}" type="datetimeFigureOut">
              <a:rPr lang="it-IT" smtClean="0"/>
              <a:t>11/03/2014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449FB-14A0-4812-A6DB-FD88CA0A7E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98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04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83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04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8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04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97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048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37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049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75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049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75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04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216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seven</dc:creator>
  <cp:lastModifiedBy>seven</cp:lastModifiedBy>
  <cp:revision>1</cp:revision>
  <dcterms:created xsi:type="dcterms:W3CDTF">2014-03-11T11:19:12Z</dcterms:created>
  <dcterms:modified xsi:type="dcterms:W3CDTF">2014-03-11T11:20:37Z</dcterms:modified>
</cp:coreProperties>
</file>