
<file path=[Content_Types].xml><?xml version="1.0" encoding="utf-8"?>
<Types xmlns="http://schemas.openxmlformats.org/package/2006/content-types">
  <Default Extension="png" ContentType="image/png"/>
  <Default Extension="BMP" ContentType="image/bmp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8" r:id="rId12"/>
    <p:sldId id="269" r:id="rId13"/>
    <p:sldId id="270" r:id="rId1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Rg st="1" end="13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13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29/05/2014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29/05/2014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29/05/2014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29/05/2014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29/05/2014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29/05/2014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29/05/2014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29/05/2014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29/05/2014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29/05/2014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29/05/2014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29/05/2014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B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56" y="716280"/>
            <a:ext cx="3523488" cy="542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04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728" y="0"/>
            <a:ext cx="4996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6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728" y="0"/>
            <a:ext cx="4996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71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728" y="0"/>
            <a:ext cx="4996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7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971"/>
            <a:ext cx="9144000" cy="666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84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728" y="0"/>
            <a:ext cx="4996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728" y="0"/>
            <a:ext cx="4996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7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728" y="0"/>
            <a:ext cx="4996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98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728" y="0"/>
            <a:ext cx="4996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01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728" y="0"/>
            <a:ext cx="4996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2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728" y="0"/>
            <a:ext cx="4996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1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728" y="0"/>
            <a:ext cx="4996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9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728" y="0"/>
            <a:ext cx="4996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7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Presentazione su schermo (4:3)</PresentationFormat>
  <Paragraphs>0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4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seven</dc:creator>
  <cp:lastModifiedBy>seven</cp:lastModifiedBy>
  <cp:revision>4</cp:revision>
  <dcterms:created xsi:type="dcterms:W3CDTF">2014-05-29T14:35:05Z</dcterms:created>
  <dcterms:modified xsi:type="dcterms:W3CDTF">2014-05-29T15:16:02Z</dcterms:modified>
</cp:coreProperties>
</file>